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0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69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0109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168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9613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93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200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53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1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74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05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84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45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16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5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D6BD4-8002-41C8-BA86-EC832F5E1C80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0E7E7F-1F8E-45BF-9380-0CC92C090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15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8868" y="1248936"/>
            <a:ext cx="9077092" cy="2118731"/>
          </a:xfrm>
        </p:spPr>
        <p:txBody>
          <a:bodyPr/>
          <a:lstStyle/>
          <a:p>
            <a:r>
              <a:rPr lang="ru-RU" sz="4400" dirty="0" smtClean="0"/>
              <a:t>Тема:</a:t>
            </a:r>
            <a:br>
              <a:rPr lang="ru-RU" sz="4400" dirty="0" smtClean="0"/>
            </a:br>
            <a:r>
              <a:rPr lang="ru-RU" sz="4400" dirty="0" smtClean="0"/>
              <a:t>ПРАВОВОЕ </a:t>
            </a:r>
            <a:r>
              <a:rPr lang="ru-RU" sz="4400" dirty="0"/>
              <a:t>ПОЛОЖЕНИЕ ФЕРМЕРСКИХ </a:t>
            </a:r>
            <a:r>
              <a:rPr lang="ru-RU" sz="4400" dirty="0" smtClean="0"/>
              <a:t>ХОЗЯЙСТВ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4780" y="3657597"/>
            <a:ext cx="7225991" cy="16949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Закон </a:t>
            </a:r>
            <a:r>
              <a:rPr lang="ru-RU" sz="3200" dirty="0"/>
              <a:t>ДНР «О крестьянском (фермерском) хозяйстве» </a:t>
            </a:r>
            <a:endParaRPr lang="ru-RU" sz="3200" dirty="0" smtClean="0"/>
          </a:p>
          <a:p>
            <a:r>
              <a:rPr lang="ru-RU" sz="3200" dirty="0" smtClean="0"/>
              <a:t>от </a:t>
            </a:r>
            <a:r>
              <a:rPr lang="ru-RU" sz="3200" dirty="0"/>
              <a:t>11.09.2020 года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64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/>
              <a:t>Основными видами деятельности</a:t>
            </a:r>
            <a:r>
              <a:rPr lang="ru-RU" dirty="0"/>
              <a:t> фермерского хозяйства являются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производство и переработка сельскохозяйственной продукции, </a:t>
            </a:r>
            <a:endParaRPr lang="ru-RU" sz="3200" dirty="0" smtClean="0"/>
          </a:p>
          <a:p>
            <a:r>
              <a:rPr lang="ru-RU" sz="3200" dirty="0" smtClean="0"/>
              <a:t>транспортировка </a:t>
            </a:r>
            <a:r>
              <a:rPr lang="ru-RU" sz="3200" dirty="0"/>
              <a:t>(перевозка), хранение и реализация сельскохозяйственной продукции собственного производства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954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765" y="624110"/>
            <a:ext cx="10371848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/>
              <a:t>Основания прекращения 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фермерского </a:t>
            </a:r>
            <a:r>
              <a:rPr lang="ru-RU" u="sng" dirty="0"/>
              <a:t>хозяйства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764" y="1905001"/>
            <a:ext cx="10371848" cy="4809698"/>
          </a:xfrm>
        </p:spPr>
        <p:txBody>
          <a:bodyPr>
            <a:noAutofit/>
          </a:bodyPr>
          <a:lstStyle/>
          <a:p>
            <a:r>
              <a:rPr lang="ru-RU" sz="2400" dirty="0"/>
              <a:t>1) в случае единогласного решения членов фермерского хозяйства о прекращении фермерского хозяйства;</a:t>
            </a:r>
          </a:p>
          <a:p>
            <a:r>
              <a:rPr lang="ru-RU" sz="2400" dirty="0"/>
              <a:t>2) в случае, если не осталось ни одного из членов фермерского хозяйства или их наследников, желающих продолжить деятельность фермерского хозяйства;</a:t>
            </a:r>
          </a:p>
          <a:p>
            <a:r>
              <a:rPr lang="ru-RU" sz="2400" dirty="0"/>
              <a:t>3) в случае несостоятельности (банкротства) фермерского хозяйства;</a:t>
            </a:r>
          </a:p>
          <a:p>
            <a:r>
              <a:rPr lang="ru-RU" sz="2400" dirty="0"/>
              <a:t>4) в случае создания на базе имущества фермерского хозяйства производственного кооператива или хозяйственного товарищества;</a:t>
            </a:r>
          </a:p>
          <a:p>
            <a:r>
              <a:rPr lang="ru-RU" sz="2400" dirty="0"/>
              <a:t>5) на основании решения суда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193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36600"/>
          </a:xfrm>
        </p:spPr>
        <p:txBody>
          <a:bodyPr/>
          <a:lstStyle/>
          <a:p>
            <a:r>
              <a:rPr lang="ru-RU" u="sng" dirty="0"/>
              <a:t>крестьянское (фермерское) хозяйство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/>
              <a:t>объединение физических лиц, связанных родством и (или) свойством, имеющих в общей собственности имущество и совместно осуществляющих производственную и иную хозяйственную деятельность (производство, переработку, хранение, транспортировку и реализацию сельскохозяйственной продукции), основанную на их личном участии.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2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5190" y="375568"/>
            <a:ext cx="1066056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Фермерское хозяйство может быть создано одним физическим лицом. </a:t>
            </a:r>
            <a:endParaRPr lang="ru-RU" sz="5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Фермерское </a:t>
            </a: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хозяйство осуществляет предпринимательскую деятельность </a:t>
            </a:r>
            <a:r>
              <a:rPr lang="ru-RU" sz="5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без образования юридического лица.</a:t>
            </a:r>
            <a:endParaRPr lang="ru-RU" sz="5400" u="sng" dirty="0"/>
          </a:p>
        </p:txBody>
      </p:sp>
    </p:spTree>
    <p:extLst>
      <p:ext uri="{BB962C8B-B14F-4D97-AF65-F5344CB8AC3E}">
        <p14:creationId xmlns:p14="http://schemas.microsoft.com/office/powerpoint/2010/main" val="164541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402268"/>
            <a:ext cx="9601196" cy="662257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Членами фермерского хозяйства могут быть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404" y="1212654"/>
            <a:ext cx="9969190" cy="4403907"/>
          </a:xfrm>
        </p:spPr>
        <p:txBody>
          <a:bodyPr>
            <a:noAutofit/>
          </a:bodyPr>
          <a:lstStyle/>
          <a:p>
            <a:r>
              <a:rPr lang="ru-RU" sz="3200" dirty="0"/>
              <a:t>1) супруги, их родители, дети, братья, сестры, внуки, а также дедушки и бабушки каждого из супругов, но не более чем из трех семей. Дети, внуки, братья и сестры членов фермерского хозяйства могут быть приняты в члены фермерского хозяйства по достижении ими возраста шестнадцати лет; </a:t>
            </a:r>
            <a:endParaRPr lang="ru-RU" sz="3200" dirty="0" smtClean="0"/>
          </a:p>
          <a:p>
            <a:r>
              <a:rPr lang="ru-RU" sz="3200" dirty="0" smtClean="0"/>
              <a:t>2</a:t>
            </a:r>
            <a:r>
              <a:rPr lang="ru-RU" sz="3200" dirty="0"/>
              <a:t>) физические лица, не состоящие в родстве с главой фермерского хозяйства. 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3200" b="1" dirty="0" smtClean="0"/>
              <a:t>Максимальное </a:t>
            </a:r>
            <a:r>
              <a:rPr lang="ru-RU" sz="3200" b="1" dirty="0"/>
              <a:t>количество таких физических лиц не может превышать пяти человек.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792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9796" y="716214"/>
            <a:ext cx="1025912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Порядок предоставления земельных участков для осуществления фермерским хозяйством его деятельности устанавливается </a:t>
            </a:r>
            <a:r>
              <a:rPr lang="ru-RU" sz="4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земельным законодательством Донецкой Народной Республики.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375" y="812899"/>
            <a:ext cx="108389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 законодательства ДНР, а именно Постановления Совета Министров ДНР №17-15 от 02.09.2015 г. «Об утверждении </a:t>
            </a:r>
            <a:r>
              <a:rPr lang="ru-RU" sz="24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Временного порядка предоставления в постоянное пользование и передачу в аренду земельных участков на территории Донецкой Народной Республики»,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право постоянного</a:t>
            </a:r>
            <a:r>
              <a:rPr lang="ru-RU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пользования земельным участком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земель государственной и муниципальной собственности приобретают: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предприятия, учреждения и организации, принадлежащие к государственной и муниципальной собственности;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общественные организации инвалидов, их предприятия (объединения), учреждения и организации;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религиозные организации, уставы (положения) которых зарегистрированы в установленном законом порядке Донецкой Народной Республики, исключительно для строительства и обслуживания культовых и иных зданий, необходимых для обеспечения их деятельности.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4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9794" y="1027022"/>
            <a:ext cx="103929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4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Предоставление земельных участков в постоянное пользование гражданам земельным законодательством Донецкой Народной Республики </a:t>
            </a:r>
            <a:endParaRPr lang="ru-RU" sz="4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ctr">
              <a:spcAft>
                <a:spcPts val="0"/>
              </a:spcAft>
            </a:pPr>
            <a:r>
              <a:rPr lang="ru-RU" sz="48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48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предусмотрено.</a:t>
            </a:r>
            <a:endParaRPr lang="ru-RU" sz="48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4739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АРЕНДА ЗЕМЕЛЬ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319454"/>
            <a:ext cx="9601196" cy="355641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dirty="0" smtClean="0"/>
              <a:t>- это основанное на договоре срочное, платное владение и пользование земельным участком, необходимым арендатору для осуществления предпринимательской и иной деятельности</a:t>
            </a:r>
          </a:p>
          <a:p>
            <a:pPr marL="0" indent="0" algn="ctr">
              <a:buNone/>
            </a:pPr>
            <a:endParaRPr lang="ru-RU" sz="3500" b="1" u="sng" dirty="0" smtClean="0"/>
          </a:p>
          <a:p>
            <a:pPr marL="0" indent="0" algn="ctr">
              <a:buNone/>
            </a:pPr>
            <a:r>
              <a:rPr lang="ru-RU" sz="3500" b="1" u="sng" dirty="0" smtClean="0"/>
              <a:t>Аренда земельного участка не может быть более </a:t>
            </a:r>
          </a:p>
          <a:p>
            <a:pPr marL="0" indent="0" algn="ctr">
              <a:buNone/>
            </a:pPr>
            <a:r>
              <a:rPr lang="ru-RU" sz="3500" b="1" u="sng" dirty="0" smtClean="0"/>
              <a:t>10 лет.</a:t>
            </a:r>
            <a:endParaRPr lang="ru-RU" sz="3500" b="1" dirty="0" smtClean="0"/>
          </a:p>
          <a:p>
            <a:pPr marL="0" indent="0" algn="ctr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2744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Фермерские хозяйства обязаны: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946" y="1378424"/>
            <a:ext cx="10426890" cy="492684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1) обеспечить использование земельных участков в соответствии с их целевым назначением;  </a:t>
            </a:r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) соблюдать законодательство об охране окружающей природной среды; 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) уплачивать налоги и сборы;  </a:t>
            </a:r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/>
              <a:t>) не нарушать прав собственников и землепользователей смежных земельных участков;  </a:t>
            </a:r>
            <a:endParaRPr lang="ru-RU" sz="2000" dirty="0" smtClean="0"/>
          </a:p>
          <a:p>
            <a:r>
              <a:rPr lang="ru-RU" sz="2000" dirty="0" smtClean="0"/>
              <a:t>5</a:t>
            </a:r>
            <a:r>
              <a:rPr lang="ru-RU" sz="2000" dirty="0"/>
              <a:t>) сохранять полезные и плодородные свойства земли;  </a:t>
            </a:r>
            <a:endParaRPr lang="ru-RU" sz="2000" dirty="0" smtClean="0"/>
          </a:p>
          <a:p>
            <a:r>
              <a:rPr lang="ru-RU" sz="2000" dirty="0" smtClean="0"/>
              <a:t>6</a:t>
            </a:r>
            <a:r>
              <a:rPr lang="ru-RU" sz="2000" dirty="0"/>
              <a:t>) подавать в соответствующие органы исполнительной власти и ОМС данные о состоянии и использовании земель и других природных ресурсов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7</a:t>
            </a:r>
            <a:r>
              <a:rPr lang="ru-RU" sz="2000" dirty="0"/>
              <a:t>) соблюдать санитарные, экологические и другие требования к качеству продукции;  </a:t>
            </a:r>
            <a:endParaRPr lang="ru-RU" sz="2000" dirty="0" smtClean="0"/>
          </a:p>
          <a:p>
            <a:r>
              <a:rPr lang="ru-RU" sz="2000" dirty="0" smtClean="0"/>
              <a:t>8</a:t>
            </a:r>
            <a:r>
              <a:rPr lang="ru-RU" sz="2000" dirty="0"/>
              <a:t>) соблюдать правила добрососедства и земельных сервитутов;  </a:t>
            </a:r>
            <a:endParaRPr lang="ru-RU" sz="2000" dirty="0" smtClean="0"/>
          </a:p>
          <a:p>
            <a:r>
              <a:rPr lang="ru-RU" sz="2000" dirty="0" smtClean="0"/>
              <a:t>9</a:t>
            </a:r>
            <a:r>
              <a:rPr lang="ru-RU" sz="2000" dirty="0"/>
              <a:t>) сохранять геодезические знаки, оросительные и осушительные системы.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447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161</TotalTime>
  <Words>308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Тема: ПРАВОВОЕ ПОЛОЖЕНИЕ ФЕРМЕРСКИХ ХОЗЯЙСТВ </vt:lpstr>
      <vt:lpstr>крестьянское (фермерское) хозяйство</vt:lpstr>
      <vt:lpstr>Презентация PowerPoint</vt:lpstr>
      <vt:lpstr>Членами фермерского хозяйства могут быть:</vt:lpstr>
      <vt:lpstr>Презентация PowerPoint</vt:lpstr>
      <vt:lpstr>Презентация PowerPoint</vt:lpstr>
      <vt:lpstr>Презентация PowerPoint</vt:lpstr>
      <vt:lpstr>АРЕНДА ЗЕМЕЛЬ</vt:lpstr>
      <vt:lpstr>Фермерские хозяйства обязаны:</vt:lpstr>
      <vt:lpstr>Основными видами деятельности фермерского хозяйства являются</vt:lpstr>
      <vt:lpstr>Основания прекращения  фермерского хозяйства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2020-10-22T08:08:47Z</dcterms:created>
  <dcterms:modified xsi:type="dcterms:W3CDTF">2020-10-22T10:50:39Z</dcterms:modified>
</cp:coreProperties>
</file>